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Avenir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rgbClr val="375A7D"/>
          </a:solidFill>
        </a:fill>
      </a:tcStyle>
    </a:wholeTbl>
    <a:band2H>
      <a:tcTxStyle b="def" i="def"/>
      <a:tcStyle>
        <a:tcBdr/>
        <a:fill>
          <a:solidFill>
            <a:srgbClr val="3B7499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53D5FD"/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53D5FD"/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53D5FD"/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450000"/>
              <a:satOff val="-18071"/>
              <a:lumOff val="-1460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A0A0A">
              <a:alpha val="92000"/>
            </a:srgbClr>
          </a:solidFill>
        </a:fill>
      </a:tcStyle>
    </a:band2H>
    <a:firstCol>
      <a:tcTxStyle b="off" i="off">
        <a:font>
          <a:latin typeface="Avenir Medium"/>
          <a:ea typeface="Avenir Medium"/>
          <a:cs typeface="Avenir Medium"/>
        </a:font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635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381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Avenir Medium"/>
          <a:ea typeface="Avenir Medium"/>
          <a:cs typeface="Avenir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635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00EDFF">
              <a:alpha val="24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chemeClr val="accent2">
                  <a:satOff val="-5186"/>
                  <a:lumOff val="-28409"/>
                </a:schemeClr>
              </a:solidFill>
              <a:prstDash val="solid"/>
              <a:miter lim="400000"/>
            </a:ln>
          </a:insideV>
        </a:tcBdr>
        <a:fill>
          <a:solidFill>
            <a:schemeClr val="accent2">
              <a:satOff val="-5186"/>
              <a:lumOff val="-12389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919C">
                  <a:alpha val="79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satOff val="-5186"/>
              <a:lumOff val="-2840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4F4F4F"/>
              </a:solidFill>
              <a:custDash>
                <a:ds d="1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6D6D6D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08080">
              <a:alpha val="32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41B00">
              <a:alpha val="8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D2600">
              <a:alpha val="80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4F4F"/>
              </a:solidFill>
              <a:prstDash val="solid"/>
              <a:miter lim="400000"/>
            </a:ln>
          </a:top>
          <a:bottom>
            <a:ln w="12700" cap="flat">
              <a:solidFill>
                <a:srgbClr val="4F4F4F"/>
              </a:solidFill>
              <a:prstDash val="solid"/>
              <a:miter lim="400000"/>
            </a:ln>
          </a:bottom>
          <a:insideH>
            <a:ln w="12700" cap="flat">
              <a:solidFill>
                <a:srgbClr val="4F4F4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797979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chemeClr val="accent2">
            <a:satOff val="44164"/>
            <a:lumOff val="14231"/>
          </a:schemeClr>
        </a:fontRef>
        <a:schemeClr val="accent2">
          <a:satOff val="44164"/>
          <a:lumOff val="1423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797979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6" name="Shape 13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660400" y="4292600"/>
            <a:ext cx="11684000" cy="2222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660400" y="3416300"/>
            <a:ext cx="11684000" cy="88900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Image"/>
          <p:cNvSpPr/>
          <p:nvPr>
            <p:ph type="pic" sz="half" idx="13"/>
          </p:nvPr>
        </p:nvSpPr>
        <p:spPr>
          <a:xfrm>
            <a:off x="6502400" y="4879052"/>
            <a:ext cx="6502400" cy="48768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Image"/>
          <p:cNvSpPr/>
          <p:nvPr>
            <p:ph type="pic" sz="half" idx="14"/>
          </p:nvPr>
        </p:nvSpPr>
        <p:spPr>
          <a:xfrm>
            <a:off x="6502400" y="0"/>
            <a:ext cx="6502400" cy="4876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Image"/>
          <p:cNvSpPr/>
          <p:nvPr>
            <p:ph type="pic" idx="15"/>
          </p:nvPr>
        </p:nvSpPr>
        <p:spPr>
          <a:xfrm>
            <a:off x="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–Johnny Appleseed"/>
          <p:cNvSpPr/>
          <p:nvPr>
            <p:ph type="body" sz="quarter" idx="13"/>
          </p:nvPr>
        </p:nvSpPr>
        <p:spPr>
          <a:xfrm>
            <a:off x="1270000" y="6362700"/>
            <a:ext cx="10464800" cy="520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03" name="“Type a quote here.”"/>
          <p:cNvSpPr/>
          <p:nvPr>
            <p:ph type="body" sz="quarter" idx="14"/>
          </p:nvPr>
        </p:nvSpPr>
        <p:spPr>
          <a:xfrm>
            <a:off x="1270000" y="424815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/>
          <p:nvPr>
            <p:ph type="body" sz="quarter" idx="13"/>
          </p:nvPr>
        </p:nvSpPr>
        <p:spPr>
          <a:xfrm>
            <a:off x="1270000" y="2959100"/>
            <a:ext cx="10464800" cy="520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/>
          <p:nvPr>
            <p:ph type="body" sz="quarter" idx="14"/>
          </p:nvPr>
        </p:nvSpPr>
        <p:spPr>
          <a:xfrm>
            <a:off x="1270000" y="1346200"/>
            <a:ext cx="10464800" cy="723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113" name="Image"/>
          <p:cNvSpPr/>
          <p:nvPr>
            <p:ph type="pic" idx="15"/>
          </p:nvPr>
        </p:nvSpPr>
        <p:spPr>
          <a:xfrm>
            <a:off x="-19050" y="3613150"/>
            <a:ext cx="13004800" cy="613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buClrTx/>
              <a:buSzTx/>
              <a:buNone/>
              <a:defRPr cap="all" spc="384" sz="2400">
                <a:latin typeface="Avenir Heavy"/>
                <a:ea typeface="Avenir Heavy"/>
                <a:cs typeface="Avenir Heavy"/>
                <a:sym typeface="Avenir Heavy"/>
              </a:defRPr>
            </a:lvl1pPr>
            <a:lvl2pPr marL="0" indent="228600" algn="r">
              <a:spcBef>
                <a:spcPts val="0"/>
              </a:spcBef>
              <a:buClrTx/>
              <a:buSzTx/>
              <a:buNone/>
              <a:defRPr cap="all" spc="384" sz="2400">
                <a:latin typeface="Avenir Heavy"/>
                <a:ea typeface="Avenir Heavy"/>
                <a:cs typeface="Avenir Heavy"/>
                <a:sym typeface="Avenir Heavy"/>
              </a:defRPr>
            </a:lvl2pPr>
            <a:lvl3pPr marL="0" indent="457200" algn="r">
              <a:spcBef>
                <a:spcPts val="0"/>
              </a:spcBef>
              <a:buClrTx/>
              <a:buSzTx/>
              <a:buNone/>
              <a:defRPr cap="all" spc="384" sz="2400">
                <a:latin typeface="Avenir Heavy"/>
                <a:ea typeface="Avenir Heavy"/>
                <a:cs typeface="Avenir Heavy"/>
                <a:sym typeface="Avenir Heavy"/>
              </a:defRPr>
            </a:lvl3pPr>
            <a:lvl4pPr marL="0" indent="685800" algn="r">
              <a:spcBef>
                <a:spcPts val="0"/>
              </a:spcBef>
              <a:buClrTx/>
              <a:buSzTx/>
              <a:buNone/>
              <a:defRPr cap="all" spc="384" sz="2400">
                <a:latin typeface="Avenir Heavy"/>
                <a:ea typeface="Avenir Heavy"/>
                <a:cs typeface="Avenir Heavy"/>
                <a:sym typeface="Avenir Heavy"/>
              </a:defRPr>
            </a:lvl4pPr>
            <a:lvl5pPr marL="0" indent="914400" algn="r">
              <a:spcBef>
                <a:spcPts val="0"/>
              </a:spcBef>
              <a:buClrTx/>
              <a:buSzTx/>
              <a:buNone/>
              <a:defRPr cap="all" spc="384" sz="2400">
                <a:latin typeface="Avenir Heavy"/>
                <a:ea typeface="Avenir Heavy"/>
                <a:cs typeface="Avenir Heavy"/>
                <a:sym typeface="Avenir Heavy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Image"/>
          <p:cNvSpPr/>
          <p:nvPr>
            <p:ph type="pic" idx="13"/>
          </p:nvPr>
        </p:nvSpPr>
        <p:spPr>
          <a:xfrm>
            <a:off x="0" y="2717800"/>
            <a:ext cx="13004800" cy="7035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0" name="Title Text"/>
          <p:cNvSpPr txBox="1"/>
          <p:nvPr>
            <p:ph type="title"/>
          </p:nvPr>
        </p:nvSpPr>
        <p:spPr>
          <a:xfrm>
            <a:off x="660400" y="1003300"/>
            <a:ext cx="11684000" cy="1460500"/>
          </a:xfrm>
          <a:prstGeom prst="rect">
            <a:avLst/>
          </a:prstGeom>
        </p:spPr>
        <p:txBody>
          <a:bodyPr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31" name="Body Level One…"/>
          <p:cNvSpPr txBox="1"/>
          <p:nvPr>
            <p:ph type="body" sz="quarter" idx="1"/>
          </p:nvPr>
        </p:nvSpPr>
        <p:spPr>
          <a:xfrm>
            <a:off x="660400" y="508000"/>
            <a:ext cx="11684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Text"/>
          <p:cNvSpPr txBox="1"/>
          <p:nvPr>
            <p:ph type="title"/>
          </p:nvPr>
        </p:nvSpPr>
        <p:spPr>
          <a:xfrm>
            <a:off x="660400" y="3759200"/>
            <a:ext cx="11684000" cy="2222500"/>
          </a:xfrm>
          <a:prstGeom prst="rect">
            <a:avLst/>
          </a:prstGeom>
        </p:spPr>
        <p:txBody>
          <a:bodyPr anchor="ctr"/>
          <a:lstStyle>
            <a:lvl1pPr>
              <a:defRPr spc="992" sz="62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Image"/>
          <p:cNvSpPr/>
          <p:nvPr>
            <p:ph type="pic" idx="13"/>
          </p:nvPr>
        </p:nvSpPr>
        <p:spPr>
          <a:xfrm>
            <a:off x="6496050" y="635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8" name="Title Text"/>
          <p:cNvSpPr txBox="1"/>
          <p:nvPr>
            <p:ph type="title"/>
          </p:nvPr>
        </p:nvSpPr>
        <p:spPr>
          <a:xfrm>
            <a:off x="546100" y="2222500"/>
            <a:ext cx="5410200" cy="6397377"/>
          </a:xfrm>
          <a:prstGeom prst="rect">
            <a:avLst/>
          </a:prstGeom>
        </p:spPr>
        <p:txBody>
          <a:bodyPr anchor="ctr"/>
          <a:lstStyle>
            <a:lvl1pPr>
              <a:defRPr b="1" spc="576" sz="36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9" name="Body Level One…"/>
          <p:cNvSpPr txBox="1"/>
          <p:nvPr>
            <p:ph type="body" sz="quarter" idx="1"/>
          </p:nvPr>
        </p:nvSpPr>
        <p:spPr>
          <a:xfrm>
            <a:off x="546100" y="647700"/>
            <a:ext cx="5410200" cy="135691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1pPr>
            <a:lvl2pPr marL="0" indent="2286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2pPr>
            <a:lvl3pPr marL="0" indent="4572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3pPr>
            <a:lvl4pPr marL="0" indent="6858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4pPr>
            <a:lvl5pPr marL="0" indent="914400">
              <a:spcBef>
                <a:spcPts val="0"/>
              </a:spcBef>
              <a:buClrTx/>
              <a:buSzTx/>
              <a:buNone/>
              <a:defRPr cap="all" spc="384" sz="2400">
                <a:solidFill>
                  <a:schemeClr val="accent2">
                    <a:satOff val="44164"/>
                    <a:lumOff val="14231"/>
                  </a:schemeClr>
                </a:solidFill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6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Image"/>
          <p:cNvSpPr/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75" name="Title Text"/>
          <p:cNvSpPr txBox="1"/>
          <p:nvPr>
            <p:ph type="title"/>
          </p:nvPr>
        </p:nvSpPr>
        <p:spPr>
          <a:xfrm>
            <a:off x="660400" y="609600"/>
            <a:ext cx="5080000" cy="1854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6" name="Body Level One…"/>
          <p:cNvSpPr txBox="1"/>
          <p:nvPr>
            <p:ph type="body" sz="half" idx="1"/>
          </p:nvPr>
        </p:nvSpPr>
        <p:spPr>
          <a:xfrm>
            <a:off x="660400" y="2819400"/>
            <a:ext cx="5080000" cy="60579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3200"/>
              </a:spcBef>
              <a:defRPr sz="3000"/>
            </a:lvl1pPr>
            <a:lvl2pPr marL="787400" indent="-393700">
              <a:spcBef>
                <a:spcPts val="3200"/>
              </a:spcBef>
              <a:defRPr sz="3000"/>
            </a:lvl2pPr>
            <a:lvl3pPr marL="1181100" indent="-393700">
              <a:spcBef>
                <a:spcPts val="3200"/>
              </a:spcBef>
              <a:defRPr sz="3000"/>
            </a:lvl3pPr>
            <a:lvl4pPr marL="1574800" indent="-393700">
              <a:spcBef>
                <a:spcPts val="3200"/>
              </a:spcBef>
              <a:defRPr sz="3000"/>
            </a:lvl4pPr>
            <a:lvl5pPr marL="1968500" indent="-393700">
              <a:spcBef>
                <a:spcPts val="3200"/>
              </a:spcBef>
              <a:defRPr sz="3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Body Level One…"/>
          <p:cNvSpPr txBox="1"/>
          <p:nvPr>
            <p:ph type="body" idx="1"/>
          </p:nvPr>
        </p:nvSpPr>
        <p:spPr>
          <a:xfrm>
            <a:off x="660400" y="1511300"/>
            <a:ext cx="11684000" cy="6718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0400" y="609600"/>
            <a:ext cx="11684000" cy="142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0400" y="2019300"/>
            <a:ext cx="11684000" cy="6718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897" y="9258300"/>
            <a:ext cx="352045" cy="4191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all" i="0" spc="720" strike="noStrike" sz="45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titleStyle>
    <p:bodyStyle>
      <a:lvl1pPr marL="4699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1pPr>
      <a:lvl2pPr marL="9398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2pPr>
      <a:lvl3pPr marL="14097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3pPr>
      <a:lvl4pPr marL="18796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4pPr>
      <a:lvl5pPr marL="23495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5pPr>
      <a:lvl6pPr marL="28194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6pPr>
      <a:lvl7pPr marL="32893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7pPr>
      <a:lvl8pPr marL="37592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8pPr>
      <a:lvl9pPr marL="4229100" marR="0" indent="-4699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646464"/>
        </a:buClr>
        <a:buSzPct val="90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venir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venir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roup"/>
          <p:cNvGrpSpPr/>
          <p:nvPr/>
        </p:nvGrpSpPr>
        <p:grpSpPr>
          <a:xfrm>
            <a:off x="-264665" y="-537182"/>
            <a:ext cx="13534130" cy="10827964"/>
            <a:chOff x="0" y="0"/>
            <a:chExt cx="13534128" cy="10827963"/>
          </a:xfrm>
        </p:grpSpPr>
        <p:pic>
          <p:nvPicPr>
            <p:cNvPr id="138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9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  <p:sp>
        <p:nvSpPr>
          <p:cNvPr id="141" name="Problem Solver- TITLE"/>
          <p:cNvSpPr txBox="1"/>
          <p:nvPr>
            <p:ph type="body" sz="quarter" idx="1"/>
          </p:nvPr>
        </p:nvSpPr>
        <p:spPr>
          <a:xfrm>
            <a:off x="5444377" y="508000"/>
            <a:ext cx="5198635" cy="508000"/>
          </a:xfrm>
          <a:prstGeom prst="rect">
            <a:avLst/>
          </a:prstGeom>
        </p:spPr>
        <p:txBody>
          <a:bodyPr/>
          <a:lstStyle>
            <a:lvl1pPr algn="l" defTabSz="566674">
              <a:defRPr spc="372" sz="2328">
                <a:solidFill>
                  <a:schemeClr val="accent5">
                    <a:lumOff val="6999"/>
                  </a:schemeClr>
                </a:solidFill>
              </a:defRPr>
            </a:lvl1pPr>
          </a:lstStyle>
          <a:p>
            <a:pPr/>
            <a:r>
              <a:t>Problem Solver- TITLE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roblem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Problem</a:t>
            </a:r>
          </a:p>
          <a:p>
            <a:pPr/>
          </a:p>
          <a:p>
            <a:pPr/>
            <a:r>
              <a:t>List 5… </a:t>
            </a:r>
          </a:p>
        </p:txBody>
      </p:sp>
      <p:sp>
        <p:nvSpPr>
          <p:cNvPr id="144" name="Step 1 — List/Sugges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1 — List/Suggest</a:t>
            </a:r>
          </a:p>
        </p:txBody>
      </p:sp>
      <p:grpSp>
        <p:nvGrpSpPr>
          <p:cNvPr id="147" name="Group"/>
          <p:cNvGrpSpPr/>
          <p:nvPr/>
        </p:nvGrpSpPr>
        <p:grpSpPr>
          <a:xfrm>
            <a:off x="6694773" y="-370987"/>
            <a:ext cx="13534130" cy="10827965"/>
            <a:chOff x="0" y="0"/>
            <a:chExt cx="13534128" cy="10827963"/>
          </a:xfrm>
        </p:grpSpPr>
        <p:pic>
          <p:nvPicPr>
            <p:cNvPr id="145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Add a challen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Add a challenge</a:t>
            </a:r>
          </a:p>
        </p:txBody>
      </p:sp>
      <p:sp>
        <p:nvSpPr>
          <p:cNvPr id="150" name="Step 2 — challeng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2 — challenge</a:t>
            </a:r>
          </a:p>
        </p:txBody>
      </p:sp>
      <p:grpSp>
        <p:nvGrpSpPr>
          <p:cNvPr id="153" name="Group"/>
          <p:cNvGrpSpPr/>
          <p:nvPr/>
        </p:nvGrpSpPr>
        <p:grpSpPr>
          <a:xfrm>
            <a:off x="6694773" y="-370987"/>
            <a:ext cx="13534130" cy="10827965"/>
            <a:chOff x="0" y="0"/>
            <a:chExt cx="13534128" cy="10827963"/>
          </a:xfrm>
        </p:grpSpPr>
        <p:pic>
          <p:nvPicPr>
            <p:cNvPr id="151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2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As a group, choose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a group, choose…</a:t>
            </a:r>
          </a:p>
        </p:txBody>
      </p:sp>
      <p:sp>
        <p:nvSpPr>
          <p:cNvPr id="156" name="Step 3 — Choose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3 — Choose</a:t>
            </a:r>
          </a:p>
        </p:txBody>
      </p:sp>
      <p:grpSp>
        <p:nvGrpSpPr>
          <p:cNvPr id="159" name="Group"/>
          <p:cNvGrpSpPr/>
          <p:nvPr/>
        </p:nvGrpSpPr>
        <p:grpSpPr>
          <a:xfrm>
            <a:off x="6694773" y="-370987"/>
            <a:ext cx="13534130" cy="10827965"/>
            <a:chOff x="0" y="0"/>
            <a:chExt cx="13534128" cy="10827963"/>
          </a:xfrm>
        </p:grpSpPr>
        <p:pic>
          <p:nvPicPr>
            <p:cNvPr id="157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58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ank the exercises in order of……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Rank the exercises in order of…</a:t>
            </a:r>
          </a:p>
          <a:p>
            <a:pPr/>
          </a:p>
          <a:p>
            <a:pPr/>
            <a:r>
              <a:t>easiest to hardest.</a:t>
            </a:r>
            <a:br/>
            <a:r>
              <a:t>Best to worst.</a:t>
            </a:r>
          </a:p>
          <a:p>
            <a:pPr/>
            <a:r>
              <a:t>Most expensive to…</a:t>
            </a:r>
          </a:p>
          <a:p>
            <a:pPr/>
            <a:r>
              <a:t>etc.</a:t>
            </a:r>
          </a:p>
        </p:txBody>
      </p:sp>
      <p:sp>
        <p:nvSpPr>
          <p:cNvPr id="162" name="Step 4 — rank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4 — rank</a:t>
            </a:r>
          </a:p>
        </p:txBody>
      </p:sp>
      <p:grpSp>
        <p:nvGrpSpPr>
          <p:cNvPr id="165" name="Group"/>
          <p:cNvGrpSpPr/>
          <p:nvPr/>
        </p:nvGrpSpPr>
        <p:grpSpPr>
          <a:xfrm>
            <a:off x="6694773" y="-370987"/>
            <a:ext cx="13534130" cy="10827965"/>
            <a:chOff x="0" y="0"/>
            <a:chExt cx="13534128" cy="10827963"/>
          </a:xfrm>
        </p:grpSpPr>
        <p:pic>
          <p:nvPicPr>
            <p:cNvPr id="163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64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Now share your lists with the class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Now share your lists with the class. </a:t>
            </a:r>
          </a:p>
        </p:txBody>
      </p:sp>
      <p:sp>
        <p:nvSpPr>
          <p:cNvPr id="168" name="Step 5 — REPORT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Step 5 — REPORT</a:t>
            </a:r>
          </a:p>
        </p:txBody>
      </p:sp>
      <p:grpSp>
        <p:nvGrpSpPr>
          <p:cNvPr id="171" name="Group"/>
          <p:cNvGrpSpPr/>
          <p:nvPr/>
        </p:nvGrpSpPr>
        <p:grpSpPr>
          <a:xfrm>
            <a:off x="6694773" y="-370987"/>
            <a:ext cx="13534130" cy="10827965"/>
            <a:chOff x="0" y="0"/>
            <a:chExt cx="13534128" cy="10827963"/>
          </a:xfrm>
        </p:grpSpPr>
        <p:pic>
          <p:nvPicPr>
            <p:cNvPr id="169" name="pasted-image-small.png" descr="pasted-image-small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13534129" cy="1082796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0" name="Replace this…"/>
            <p:cNvSpPr txBox="1"/>
            <p:nvPr/>
          </p:nvSpPr>
          <p:spPr>
            <a:xfrm>
              <a:off x="732137" y="844538"/>
              <a:ext cx="2975357" cy="14986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/>
            <a:p>
              <a:pPr/>
              <a:r>
                <a:t>Replace this</a:t>
              </a:r>
            </a:p>
            <a:p>
              <a:pPr/>
              <a:r>
                <a:t>image.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rivia Question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Trivia Question</a:t>
            </a:r>
          </a:p>
        </p:txBody>
      </p:sp>
      <p:sp>
        <p:nvSpPr>
          <p:cNvPr id="174" name="Trivia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Trivia</a:t>
            </a:r>
          </a:p>
        </p:txBody>
      </p:sp>
      <p:sp>
        <p:nvSpPr>
          <p:cNvPr id="175" name="⁉️"/>
          <p:cNvSpPr txBox="1"/>
          <p:nvPr/>
        </p:nvSpPr>
        <p:spPr>
          <a:xfrm>
            <a:off x="7029449" y="1492250"/>
            <a:ext cx="5194301" cy="676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0000">
                <a:latin typeface="Apple Color Emoji"/>
                <a:ea typeface="Apple Color Emoji"/>
                <a:cs typeface="Apple Color Emoji"/>
                <a:sym typeface="Apple Color Emoji"/>
              </a:defRPr>
            </a:lvl1pPr>
          </a:lstStyle>
          <a:p>
            <a:pPr/>
            <a:r>
              <a:t>⁉️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The answer to the trivia question with image."/>
          <p:cNvSpPr txBox="1"/>
          <p:nvPr/>
        </p:nvSpPr>
        <p:spPr>
          <a:xfrm>
            <a:off x="1338326" y="4476750"/>
            <a:ext cx="10328149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The answer to the trivia question with image.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1">
  <a:themeElements>
    <a:clrScheme name="New_Template1">
      <a:dk1>
        <a:srgbClr val="000000"/>
      </a:dk1>
      <a:lt1>
        <a:srgbClr val="FFFFFF"/>
      </a:lt1>
      <a:dk2>
        <a:srgbClr val="4F4F4F"/>
      </a:dk2>
      <a:lt2>
        <a:srgbClr val="BFBFBF"/>
      </a:lt2>
      <a:accent1>
        <a:srgbClr val="1B6BBC"/>
      </a:accent1>
      <a:accent2>
        <a:srgbClr val="42AAC9"/>
      </a:accent2>
      <a:accent3>
        <a:srgbClr val="518C15"/>
      </a:accent3>
      <a:accent4>
        <a:srgbClr val="DE9000"/>
      </a:accent4>
      <a:accent5>
        <a:srgbClr val="DB2800"/>
      </a:accent5>
      <a:accent6>
        <a:srgbClr val="B130C2"/>
      </a:accent6>
      <a:hlink>
        <a:srgbClr val="0000FF"/>
      </a:hlink>
      <a:folHlink>
        <a:srgbClr val="FF00FF"/>
      </a:folHlink>
    </a:clrScheme>
    <a:fontScheme name="New_Template1">
      <a:majorFont>
        <a:latin typeface="Avenir Light"/>
        <a:ea typeface="Avenir Light"/>
        <a:cs typeface="Avenir Light"/>
      </a:majorFont>
      <a:minorFont>
        <a:latin typeface="Avenir Light"/>
        <a:ea typeface="Avenir Light"/>
        <a:cs typeface="Avenir Light"/>
      </a:minorFont>
    </a:fontScheme>
    <a:fmtScheme name="New_Template1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450000"/>
            <a:satOff val="-18071"/>
            <a:lumOff val="-1460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384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Medium"/>
            <a:ea typeface="Avenir Medium"/>
            <a:cs typeface="Avenir Medium"/>
            <a:sym typeface="Avenir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venir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